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61" r:id="rId2"/>
  </p:sldIdLst>
  <p:sldSz cx="7772400" cy="10058400"/>
  <p:notesSz cx="9601200" cy="150876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
          <p15:clr>
            <a:srgbClr val="A4A3A4"/>
          </p15:clr>
        </p15:guide>
        <p15:guide id="2" pos="1368">
          <p15:clr>
            <a:srgbClr val="A4A3A4"/>
          </p15:clr>
        </p15:guide>
        <p15:guide id="3" pos="3048">
          <p15:clr>
            <a:srgbClr val="A4A3A4"/>
          </p15:clr>
        </p15:guide>
        <p15:guide id="4" pos="4584">
          <p15:clr>
            <a:srgbClr val="A4A3A4"/>
          </p15:clr>
        </p15:guide>
        <p15:guide id="5" pos="1920">
          <p15:clr>
            <a:srgbClr val="A4A3A4"/>
          </p15:clr>
        </p15:guide>
        <p15:guide id="6" orient="horz" pos="600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hnxVYXHeSxBbZgIwFxKFsjBamK9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8D900D-125B-88B5-E7F1-1CDD5CBE8AB2}" name="Devon Warawa" initials="DW" userId="S::devon.warawa@pices.int::8ae766f6-1573-4208-bcf3-5ff178c37d1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D4EE"/>
    <a:srgbClr val="0E63A7"/>
    <a:srgbClr val="D6DCE5"/>
    <a:srgbClr val="2C6F7E"/>
    <a:srgbClr val="1064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14"/>
    <p:restoredTop sz="95398"/>
  </p:normalViewPr>
  <p:slideViewPr>
    <p:cSldViewPr snapToGrid="0">
      <p:cViewPr varScale="1">
        <p:scale>
          <a:sx n="103" d="100"/>
          <a:sy n="103" d="100"/>
        </p:scale>
        <p:origin x="868" y="68"/>
      </p:cViewPr>
      <p:guideLst>
        <p:guide orient="horz" pos="288"/>
        <p:guide pos="1368"/>
        <p:guide pos="3048"/>
        <p:guide pos="4584"/>
        <p:guide pos="1920"/>
        <p:guide orient="horz" pos="600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26" Type="http://schemas.microsoft.com/office/2018/10/relationships/authors" Target="authors.xml"/><Relationship Id="rId3" Type="http://schemas.openxmlformats.org/officeDocument/2006/relationships/notesMaster" Target="notesMasters/notesMaster1.xml"/><Relationship Id="rId21" Type="http://customschemas.google.com/relationships/presentationmetadata" Target="metadata"/><Relationship Id="rId25"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24" Type="http://schemas.openxmlformats.org/officeDocument/2006/relationships/theme" Target="theme/theme1.xml"/><Relationship Id="rId23" Type="http://schemas.openxmlformats.org/officeDocument/2006/relationships/viewProps" Target="viewProps.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600500" y="1131550"/>
            <a:ext cx="6401100" cy="56578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60100" y="7166600"/>
            <a:ext cx="7680950" cy="67894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2ad5f1c525_0_0:notes"/>
          <p:cNvSpPr txBox="1">
            <a:spLocks noGrp="1"/>
          </p:cNvSpPr>
          <p:nvPr>
            <p:ph type="body" idx="1"/>
          </p:nvPr>
        </p:nvSpPr>
        <p:spPr>
          <a:xfrm>
            <a:off x="960100" y="7166600"/>
            <a:ext cx="7680900" cy="678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67" name="Google Shape;67;g22ad5f1c525_0_0:notes"/>
          <p:cNvSpPr>
            <a:spLocks noGrp="1" noRot="1" noChangeAspect="1"/>
          </p:cNvSpPr>
          <p:nvPr>
            <p:ph type="sldImg" idx="2"/>
          </p:nvPr>
        </p:nvSpPr>
        <p:spPr>
          <a:xfrm>
            <a:off x="2614613" y="1131888"/>
            <a:ext cx="4371975" cy="56578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65602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Gradient Tint FRONT">
  <p:cSld name="Gradient Tint FRONT">
    <p:spTree>
      <p:nvGrpSpPr>
        <p:cNvPr id="1" name="Shape 11"/>
        <p:cNvGrpSpPr/>
        <p:nvPr/>
      </p:nvGrpSpPr>
      <p:grpSpPr>
        <a:xfrm>
          <a:off x="0" y="0"/>
          <a:ext cx="0" cy="0"/>
          <a:chOff x="0" y="0"/>
          <a:chExt cx="0" cy="0"/>
        </a:xfrm>
      </p:grpSpPr>
      <p:sp>
        <p:nvSpPr>
          <p:cNvPr id="12" name="Google Shape;12;p12"/>
          <p:cNvSpPr/>
          <p:nvPr/>
        </p:nvSpPr>
        <p:spPr>
          <a:xfrm>
            <a:off x="1911956" y="0"/>
            <a:ext cx="5479444" cy="10058400"/>
          </a:xfrm>
          <a:prstGeom prst="rect">
            <a:avLst/>
          </a:prstGeom>
          <a:gradFill>
            <a:gsLst>
              <a:gs pos="0">
                <a:srgbClr val="E3E8EA">
                  <a:alpha val="0"/>
                </a:srgbClr>
              </a:gs>
              <a:gs pos="100000">
                <a:srgbClr val="E3E8EA">
                  <a:alpha val="49803"/>
                </a:srgbClr>
              </a:gs>
            </a:gsLst>
            <a:lin ang="10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534353" y="535519"/>
            <a:ext cx="6703695" cy="1944159"/>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740"/>
              <a:buFont typeface="Calibri"/>
              <a:buNone/>
              <a:defRPr sz="374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1"/>
          <p:cNvSpPr txBox="1">
            <a:spLocks noGrp="1"/>
          </p:cNvSpPr>
          <p:nvPr>
            <p:ph type="body" idx="1"/>
          </p:nvPr>
        </p:nvSpPr>
        <p:spPr>
          <a:xfrm>
            <a:off x="534353" y="2677584"/>
            <a:ext cx="6703695" cy="6381962"/>
          </a:xfrm>
          <a:prstGeom prst="rect">
            <a:avLst/>
          </a:prstGeom>
          <a:noFill/>
          <a:ln>
            <a:noFill/>
          </a:ln>
        </p:spPr>
        <p:txBody>
          <a:bodyPr spcFirstLastPara="1" wrap="square" lIns="91425" tIns="45700" rIns="91425" bIns="45700" anchor="t" anchorCtr="0">
            <a:normAutofit/>
          </a:bodyPr>
          <a:lstStyle>
            <a:lvl1pPr marL="457200" marR="0" lvl="0" indent="-379730" algn="l" rtl="0">
              <a:lnSpc>
                <a:spcPct val="90000"/>
              </a:lnSpc>
              <a:spcBef>
                <a:spcPts val="850"/>
              </a:spcBef>
              <a:spcAft>
                <a:spcPts val="0"/>
              </a:spcAft>
              <a:buClr>
                <a:schemeClr val="dk1"/>
              </a:buClr>
              <a:buSzPts val="2380"/>
              <a:buFont typeface="Arial"/>
              <a:buChar char="•"/>
              <a:defRPr sz="2380" b="0" i="0" u="none" strike="noStrike" cap="none">
                <a:solidFill>
                  <a:schemeClr val="dk1"/>
                </a:solidFill>
                <a:latin typeface="Calibri"/>
                <a:ea typeface="Calibri"/>
                <a:cs typeface="Calibri"/>
                <a:sym typeface="Calibri"/>
              </a:defRPr>
            </a:lvl1pPr>
            <a:lvl2pPr marL="914400" marR="0" lvl="1" indent="-358140" algn="l" rtl="0">
              <a:lnSpc>
                <a:spcPct val="90000"/>
              </a:lnSpc>
              <a:spcBef>
                <a:spcPts val="425"/>
              </a:spcBef>
              <a:spcAft>
                <a:spcPts val="0"/>
              </a:spcAft>
              <a:buClr>
                <a:schemeClr val="dk1"/>
              </a:buClr>
              <a:buSzPts val="2040"/>
              <a:buFont typeface="Arial"/>
              <a:buChar char="•"/>
              <a:defRPr sz="2040" b="0" i="0" u="none" strike="noStrike" cap="none">
                <a:solidFill>
                  <a:schemeClr val="dk1"/>
                </a:solidFill>
                <a:latin typeface="Calibri"/>
                <a:ea typeface="Calibri"/>
                <a:cs typeface="Calibri"/>
                <a:sym typeface="Calibri"/>
              </a:defRPr>
            </a:lvl2pPr>
            <a:lvl3pPr marL="1371600" marR="0" lvl="2" indent="-336550" algn="l" rtl="0">
              <a:lnSpc>
                <a:spcPct val="90000"/>
              </a:lnSpc>
              <a:spcBef>
                <a:spcPts val="425"/>
              </a:spcBef>
              <a:spcAft>
                <a:spcPts val="0"/>
              </a:spcAft>
              <a:buClr>
                <a:schemeClr val="dk1"/>
              </a:buClr>
              <a:buSzPts val="1700"/>
              <a:buFont typeface="Arial"/>
              <a:buChar char="•"/>
              <a:defRPr sz="1700" b="0" i="0" u="none" strike="noStrike" cap="none">
                <a:solidFill>
                  <a:schemeClr val="dk1"/>
                </a:solidFill>
                <a:latin typeface="Calibri"/>
                <a:ea typeface="Calibri"/>
                <a:cs typeface="Calibri"/>
                <a:sym typeface="Calibri"/>
              </a:defRPr>
            </a:lvl3pPr>
            <a:lvl4pPr marL="1828800" marR="0" lvl="3" indent="-325755"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4pPr>
            <a:lvl5pPr marL="2286000" marR="0" lvl="4" indent="-325754"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5pPr>
            <a:lvl6pPr marL="2743200" marR="0" lvl="5" indent="-325754"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6pPr>
            <a:lvl7pPr marL="3200400" marR="0" lvl="6" indent="-325754"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7pPr>
            <a:lvl8pPr marL="3657600" marR="0" lvl="7" indent="-325754"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8pPr>
            <a:lvl9pPr marL="4114800" marR="0" lvl="8" indent="-325754"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9pPr>
          </a:lstStyle>
          <a:p>
            <a:endParaRPr/>
          </a:p>
        </p:txBody>
      </p:sp>
      <p:sp>
        <p:nvSpPr>
          <p:cNvPr id="8" name="Google Shape;8;p11"/>
          <p:cNvSpPr txBox="1">
            <a:spLocks noGrp="1"/>
          </p:cNvSpPr>
          <p:nvPr>
            <p:ph type="dt" idx="10"/>
          </p:nvPr>
        </p:nvSpPr>
        <p:spPr>
          <a:xfrm>
            <a:off x="534353" y="9322649"/>
            <a:ext cx="1748790" cy="535517"/>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2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1"/>
          <p:cNvSpPr txBox="1">
            <a:spLocks noGrp="1"/>
          </p:cNvSpPr>
          <p:nvPr>
            <p:ph type="ftr" idx="11"/>
          </p:nvPr>
        </p:nvSpPr>
        <p:spPr>
          <a:xfrm>
            <a:off x="2574608" y="9322649"/>
            <a:ext cx="2623185" cy="535517"/>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02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1"/>
          <p:cNvSpPr txBox="1">
            <a:spLocks noGrp="1"/>
          </p:cNvSpPr>
          <p:nvPr>
            <p:ph type="sldNum" idx="12"/>
          </p:nvPr>
        </p:nvSpPr>
        <p:spPr>
          <a:xfrm>
            <a:off x="5489258" y="9322649"/>
            <a:ext cx="1748790" cy="535517"/>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20" b="0" i="0" u="none" strike="noStrike" cap="none">
                <a:solidFill>
                  <a:srgbClr val="888888"/>
                </a:solidFill>
                <a:latin typeface="Calibri"/>
                <a:ea typeface="Calibri"/>
                <a:cs typeface="Calibri"/>
                <a:sym typeface="Calibri"/>
              </a:defRPr>
            </a:lvl1pPr>
            <a:lvl2pPr marL="0" marR="0" lvl="1" indent="0" algn="r" rtl="0">
              <a:spcBef>
                <a:spcPts val="0"/>
              </a:spcBef>
              <a:buNone/>
              <a:defRPr sz="1020" b="0" i="0" u="none" strike="noStrike" cap="none">
                <a:solidFill>
                  <a:srgbClr val="888888"/>
                </a:solidFill>
                <a:latin typeface="Calibri"/>
                <a:ea typeface="Calibri"/>
                <a:cs typeface="Calibri"/>
                <a:sym typeface="Calibri"/>
              </a:defRPr>
            </a:lvl2pPr>
            <a:lvl3pPr marL="0" marR="0" lvl="2" indent="0" algn="r" rtl="0">
              <a:spcBef>
                <a:spcPts val="0"/>
              </a:spcBef>
              <a:buNone/>
              <a:defRPr sz="1020" b="0" i="0" u="none" strike="noStrike" cap="none">
                <a:solidFill>
                  <a:srgbClr val="888888"/>
                </a:solidFill>
                <a:latin typeface="Calibri"/>
                <a:ea typeface="Calibri"/>
                <a:cs typeface="Calibri"/>
                <a:sym typeface="Calibri"/>
              </a:defRPr>
            </a:lvl3pPr>
            <a:lvl4pPr marL="0" marR="0" lvl="3" indent="0" algn="r" rtl="0">
              <a:spcBef>
                <a:spcPts val="0"/>
              </a:spcBef>
              <a:buNone/>
              <a:defRPr sz="1020" b="0" i="0" u="none" strike="noStrike" cap="none">
                <a:solidFill>
                  <a:srgbClr val="888888"/>
                </a:solidFill>
                <a:latin typeface="Calibri"/>
                <a:ea typeface="Calibri"/>
                <a:cs typeface="Calibri"/>
                <a:sym typeface="Calibri"/>
              </a:defRPr>
            </a:lvl4pPr>
            <a:lvl5pPr marL="0" marR="0" lvl="4" indent="0" algn="r" rtl="0">
              <a:spcBef>
                <a:spcPts val="0"/>
              </a:spcBef>
              <a:buNone/>
              <a:defRPr sz="1020" b="0" i="0" u="none" strike="noStrike" cap="none">
                <a:solidFill>
                  <a:srgbClr val="888888"/>
                </a:solidFill>
                <a:latin typeface="Calibri"/>
                <a:ea typeface="Calibri"/>
                <a:cs typeface="Calibri"/>
                <a:sym typeface="Calibri"/>
              </a:defRPr>
            </a:lvl5pPr>
            <a:lvl6pPr marL="0" marR="0" lvl="5" indent="0" algn="r" rtl="0">
              <a:spcBef>
                <a:spcPts val="0"/>
              </a:spcBef>
              <a:buNone/>
              <a:defRPr sz="1020" b="0" i="0" u="none" strike="noStrike" cap="none">
                <a:solidFill>
                  <a:srgbClr val="888888"/>
                </a:solidFill>
                <a:latin typeface="Calibri"/>
                <a:ea typeface="Calibri"/>
                <a:cs typeface="Calibri"/>
                <a:sym typeface="Calibri"/>
              </a:defRPr>
            </a:lvl6pPr>
            <a:lvl7pPr marL="0" marR="0" lvl="6" indent="0" algn="r" rtl="0">
              <a:spcBef>
                <a:spcPts val="0"/>
              </a:spcBef>
              <a:buNone/>
              <a:defRPr sz="1020" b="0" i="0" u="none" strike="noStrike" cap="none">
                <a:solidFill>
                  <a:srgbClr val="888888"/>
                </a:solidFill>
                <a:latin typeface="Calibri"/>
                <a:ea typeface="Calibri"/>
                <a:cs typeface="Calibri"/>
                <a:sym typeface="Calibri"/>
              </a:defRPr>
            </a:lvl7pPr>
            <a:lvl8pPr marL="0" marR="0" lvl="7" indent="0" algn="r" rtl="0">
              <a:spcBef>
                <a:spcPts val="0"/>
              </a:spcBef>
              <a:buNone/>
              <a:defRPr sz="1020" b="0" i="0" u="none" strike="noStrike" cap="none">
                <a:solidFill>
                  <a:srgbClr val="888888"/>
                </a:solidFill>
                <a:latin typeface="Calibri"/>
                <a:ea typeface="Calibri"/>
                <a:cs typeface="Calibri"/>
                <a:sym typeface="Calibri"/>
              </a:defRPr>
            </a:lvl8pPr>
            <a:lvl9pPr marL="0" marR="0" lvl="8" indent="0" algn="r" rtl="0">
              <a:spcBef>
                <a:spcPts val="0"/>
              </a:spcBef>
              <a:buNone/>
              <a:defRPr sz="102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adobe.com/express/feature/image/qr-code-generator"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Shape 68"/>
        <p:cNvGrpSpPr/>
        <p:nvPr/>
      </p:nvGrpSpPr>
      <p:grpSpPr>
        <a:xfrm>
          <a:off x="0" y="0"/>
          <a:ext cx="0" cy="0"/>
          <a:chOff x="0" y="0"/>
          <a:chExt cx="0" cy="0"/>
        </a:xfrm>
      </p:grpSpPr>
      <p:sp>
        <p:nvSpPr>
          <p:cNvPr id="3" name="Google Shape;74;g22ad5f1c525_0_0">
            <a:extLst>
              <a:ext uri="{FF2B5EF4-FFF2-40B4-BE49-F238E27FC236}">
                <a16:creationId xmlns:a16="http://schemas.microsoft.com/office/drawing/2014/main" id="{851E31ED-8A82-A1AD-F86E-BA5D8CCB9BC0}"/>
              </a:ext>
            </a:extLst>
          </p:cNvPr>
          <p:cNvSpPr txBox="1"/>
          <p:nvPr/>
        </p:nvSpPr>
        <p:spPr>
          <a:xfrm>
            <a:off x="2082507" y="4273018"/>
            <a:ext cx="2651760" cy="2887716"/>
          </a:xfrm>
          <a:prstGeom prst="rect">
            <a:avLst/>
          </a:prstGeom>
          <a:noFill/>
          <a:ln>
            <a:noFill/>
          </a:ln>
        </p:spPr>
        <p:txBody>
          <a:bodyPr spcFirstLastPara="1" wrap="square" lIns="0" tIns="0" rIns="0" bIns="0" anchor="t" anchorCtr="0">
            <a:noAutofit/>
          </a:bodyPr>
          <a:lstStyle/>
          <a:p>
            <a:pPr marR="77030" algn="l"/>
            <a:r>
              <a:rPr lang="en-CA" sz="1100" b="1" dirty="0">
                <a:latin typeface="Calibri" panose="020F0502020204030204" pitchFamily="34" charset="0"/>
                <a:ea typeface="Calibri" panose="020F0502020204030204" pitchFamily="34" charset="0"/>
                <a:cs typeface="Calibri" panose="020F0502020204030204" pitchFamily="34" charset="0"/>
              </a:rPr>
              <a:t>Introduction</a:t>
            </a:r>
            <a:endParaRPr lang="en-CA" sz="1100" b="1" i="0" u="none" strike="noStrike" baseline="0" dirty="0">
              <a:latin typeface="Calibri" panose="020F0502020204030204" pitchFamily="34" charset="0"/>
              <a:ea typeface="Calibri" panose="020F0502020204030204" pitchFamily="34" charset="0"/>
              <a:cs typeface="Calibri" panose="020F0502020204030204" pitchFamily="34" charset="0"/>
            </a:endParaRPr>
          </a:p>
          <a:p>
            <a:pPr marR="77030" algn="l"/>
            <a:endParaRPr lang="en-CA" sz="400" b="0" i="0" u="none" strike="noStrike" baseline="0" dirty="0">
              <a:latin typeface="Calibri" panose="020F0502020204030204" pitchFamily="34" charset="0"/>
              <a:ea typeface="Calibri" panose="020F0502020204030204" pitchFamily="34" charset="0"/>
              <a:cs typeface="Calibri" panose="020F0502020204030204" pitchFamily="34" charset="0"/>
            </a:endParaRPr>
          </a:p>
          <a:p>
            <a:pPr marR="46820" algn="just"/>
            <a:r>
              <a:rPr lang="en-US" sz="1050" b="0" i="0" u="none" strike="noStrike" baseline="0" dirty="0">
                <a:latin typeface="Calibri" panose="020F0502020204030204" pitchFamily="34" charset="0"/>
                <a:ea typeface="Calibri" panose="020F0502020204030204" pitchFamily="34" charset="0"/>
                <a:cs typeface="Calibri" panose="020F0502020204030204" pitchFamily="34" charset="0"/>
              </a:rPr>
              <a:t>This area provides the information on who is this group and what topics or disciplines they cover. This area is to establish the setting. </a:t>
            </a:r>
          </a:p>
          <a:p>
            <a:pPr marR="46820" algn="just"/>
            <a:r>
              <a:rPr lang="en-US" sz="1050" b="0" i="0" u="none" strike="noStrike" baseline="0" dirty="0">
                <a:latin typeface="Calibri" panose="020F0502020204030204" pitchFamily="34" charset="0"/>
                <a:ea typeface="Calibri" panose="020F0502020204030204" pitchFamily="34" charset="0"/>
                <a:cs typeface="Calibri" panose="020F0502020204030204" pitchFamily="34" charset="0"/>
              </a:rPr>
              <a:t>For instance: The focus of this Working Group is to investigate the chemical processes of the Pacific ocean pelagic zones with an emphasis on mesopelagic biogeochemistry. We are concerned with factors that influences x and y. Our members have expertise in climate change, physical geography, and seafloor geology.</a:t>
            </a:r>
          </a:p>
          <a:p>
            <a:pPr marR="46820" algn="just"/>
            <a:endParaRPr lang="en-US" sz="1050" b="0" i="0" u="none" strike="noStrike" baseline="0" dirty="0">
              <a:latin typeface="Calibri" panose="020F0502020204030204" pitchFamily="34" charset="0"/>
              <a:ea typeface="Calibri" panose="020F0502020204030204" pitchFamily="34" charset="0"/>
              <a:cs typeface="Calibri" panose="020F0502020204030204" pitchFamily="34" charset="0"/>
            </a:endParaRPr>
          </a:p>
          <a:p>
            <a:pPr marR="46820" algn="just"/>
            <a:r>
              <a:rPr lang="en-US" sz="1050" b="0" i="0" u="none" strike="noStrike" baseline="0" dirty="0">
                <a:latin typeface="Calibri" panose="020F0502020204030204" pitchFamily="34" charset="0"/>
                <a:ea typeface="Calibri" panose="020F0502020204030204" pitchFamily="34" charset="0"/>
                <a:cs typeface="Calibri" panose="020F0502020204030204" pitchFamily="34" charset="0"/>
              </a:rPr>
              <a:t>Text here should be approximately 70-90 words.</a:t>
            </a:r>
            <a:endParaRPr lang="en-US" sz="105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Google Shape;78;g22ad5f1c525_0_0">
            <a:extLst>
              <a:ext uri="{FF2B5EF4-FFF2-40B4-BE49-F238E27FC236}">
                <a16:creationId xmlns:a16="http://schemas.microsoft.com/office/drawing/2014/main" id="{0676A7E5-7367-2728-77DD-01C5715CC6D6}"/>
              </a:ext>
            </a:extLst>
          </p:cNvPr>
          <p:cNvSpPr txBox="1"/>
          <p:nvPr/>
        </p:nvSpPr>
        <p:spPr>
          <a:xfrm>
            <a:off x="6007100" y="153033"/>
            <a:ext cx="1712166" cy="328103"/>
          </a:xfrm>
          <a:prstGeom prst="rect">
            <a:avLst/>
          </a:prstGeom>
          <a:noFill/>
          <a:ln>
            <a:noFill/>
          </a:ln>
        </p:spPr>
        <p:txBody>
          <a:bodyPr spcFirstLastPara="1" wrap="square" lIns="0" tIns="0" rIns="0" bIns="0" anchor="t" anchorCtr="0">
            <a:spAutoFit/>
          </a:bodyPr>
          <a:lstStyle/>
          <a:p>
            <a:pPr marL="0" marR="0" lvl="0" indent="0" algn="ctr" rtl="0">
              <a:lnSpc>
                <a:spcPct val="81818"/>
              </a:lnSpc>
              <a:spcBef>
                <a:spcPts val="0"/>
              </a:spcBef>
              <a:spcAft>
                <a:spcPts val="0"/>
              </a:spcAft>
              <a:buNone/>
            </a:pPr>
            <a:r>
              <a:rPr lang="en-US" sz="1200" b="1" dirty="0">
                <a:solidFill>
                  <a:schemeClr val="accent2"/>
                </a:solidFill>
                <a:latin typeface="Calibri" panose="020F0502020204030204" pitchFamily="34" charset="0"/>
                <a:ea typeface="Calibri" panose="020F0502020204030204" pitchFamily="34" charset="0"/>
                <a:cs typeface="Calibri" panose="020F0502020204030204" pitchFamily="34" charset="0"/>
                <a:sym typeface="Calibri"/>
              </a:rPr>
              <a:t>GROUP TYPE</a:t>
            </a:r>
          </a:p>
          <a:p>
            <a:pPr marL="0" marR="0" lvl="0" indent="0" algn="ctr" rtl="0">
              <a:lnSpc>
                <a:spcPct val="81818"/>
              </a:lnSpc>
              <a:spcBef>
                <a:spcPts val="0"/>
              </a:spcBef>
              <a:spcAft>
                <a:spcPts val="0"/>
              </a:spcAft>
              <a:buNone/>
            </a:pP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sym typeface="Calibri"/>
              </a:rPr>
              <a:t>WG-XX</a:t>
            </a:r>
            <a:endParaRPr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Google Shape;97;g22ad5f1c525_0_0">
            <a:extLst>
              <a:ext uri="{FF2B5EF4-FFF2-40B4-BE49-F238E27FC236}">
                <a16:creationId xmlns:a16="http://schemas.microsoft.com/office/drawing/2014/main" id="{2F143AEB-2C7A-037A-4147-CD1A726069A3}"/>
              </a:ext>
            </a:extLst>
          </p:cNvPr>
          <p:cNvSpPr txBox="1"/>
          <p:nvPr/>
        </p:nvSpPr>
        <p:spPr>
          <a:xfrm>
            <a:off x="4953311" y="4273018"/>
            <a:ext cx="2651760" cy="2887716"/>
          </a:xfrm>
          <a:prstGeom prst="rect">
            <a:avLst/>
          </a:prstGeom>
          <a:noFill/>
          <a:ln>
            <a:noFill/>
          </a:ln>
        </p:spPr>
        <p:txBody>
          <a:bodyPr spcFirstLastPara="1" wrap="square" lIns="0" tIns="0" rIns="0" bIns="0" anchor="t" anchorCtr="0">
            <a:noAutofit/>
          </a:bodyPr>
          <a:lstStyle/>
          <a:p>
            <a:pPr marR="32870" algn="just"/>
            <a:r>
              <a:rPr lang="en-CA" sz="1100" b="1" i="0" u="none" strike="noStrike" baseline="0" dirty="0">
                <a:latin typeface="Calibri" panose="020F0502020204030204" pitchFamily="34" charset="0"/>
                <a:ea typeface="Calibri" panose="020F0502020204030204" pitchFamily="34" charset="0"/>
                <a:cs typeface="Calibri" panose="020F0502020204030204" pitchFamily="34" charset="0"/>
              </a:rPr>
              <a:t>The Issues</a:t>
            </a:r>
            <a:endParaRPr lang="en-CA" sz="1100" b="0" i="0" u="none" strike="noStrike" baseline="0" dirty="0">
              <a:latin typeface="Calibri" panose="020F0502020204030204" pitchFamily="34" charset="0"/>
              <a:ea typeface="Calibri" panose="020F0502020204030204" pitchFamily="34" charset="0"/>
              <a:cs typeface="Calibri" panose="020F0502020204030204" pitchFamily="34" charset="0"/>
            </a:endParaRPr>
          </a:p>
          <a:p>
            <a:pPr marR="0" algn="just"/>
            <a:endParaRPr lang="en-US" sz="400" b="1" i="1" u="none" strike="noStrike" baseline="0" dirty="0">
              <a:latin typeface="Calibri" panose="020F0502020204030204" pitchFamily="34" charset="0"/>
              <a:ea typeface="Calibri" panose="020F0502020204030204" pitchFamily="34" charset="0"/>
              <a:cs typeface="Calibri" panose="020F0502020204030204" pitchFamily="34" charset="0"/>
            </a:endParaRPr>
          </a:p>
          <a:p>
            <a:pPr marR="2470" algn="just">
              <a:spcAft>
                <a:spcPts val="600"/>
              </a:spcAft>
            </a:pPr>
            <a:r>
              <a:rPr lang="en-US" sz="1050" kern="100" dirty="0">
                <a:latin typeface="Calibri" panose="020F0502020204030204" pitchFamily="34" charset="0"/>
                <a:ea typeface="Calibri" panose="020F0502020204030204" pitchFamily="34" charset="0"/>
                <a:cs typeface="Calibri" panose="020F0502020204030204" pitchFamily="34" charset="0"/>
              </a:rPr>
              <a:t>This area is to state what issues this group is addressing. What problems and concerns are group members focused on?</a:t>
            </a:r>
          </a:p>
          <a:p>
            <a:pPr marR="2470" algn="just">
              <a:spcAft>
                <a:spcPts val="600"/>
              </a:spcAft>
            </a:pPr>
            <a:r>
              <a:rPr lang="en-US" sz="1050" kern="100" dirty="0">
                <a:latin typeface="Calibri" panose="020F0502020204030204" pitchFamily="34" charset="0"/>
                <a:ea typeface="Calibri" panose="020F0502020204030204" pitchFamily="34" charset="0"/>
                <a:cs typeface="Calibri" panose="020F0502020204030204" pitchFamily="34" charset="0"/>
              </a:rPr>
              <a:t>For instance: This group is addressing the far-reaching consequences and impacts that rising ocean temperatures may have on marine life. We know that the warming of oceans triggers feedback loops that can exacerbate the impacts on marine life, yet we know little about the how this…</a:t>
            </a:r>
          </a:p>
          <a:p>
            <a:pPr marR="2470" algn="just">
              <a:spcAft>
                <a:spcPts val="600"/>
              </a:spcAft>
            </a:pPr>
            <a:r>
              <a:rPr lang="en-US" sz="1050" kern="100" dirty="0">
                <a:latin typeface="Calibri" panose="020F0502020204030204" pitchFamily="34" charset="0"/>
                <a:ea typeface="Calibri" panose="020F0502020204030204" pitchFamily="34" charset="0"/>
                <a:cs typeface="Calibri" panose="020F0502020204030204" pitchFamily="34" charset="0"/>
              </a:rPr>
              <a:t>Text here should be approximately 70-90 words.</a:t>
            </a:r>
            <a:endParaRPr lang="en-US" sz="1050" kern="100" dirty="0">
              <a:effectLst/>
              <a:latin typeface="Calibri" panose="020F0502020204030204" pitchFamily="34" charset="0"/>
              <a:ea typeface="Calibri" panose="020F0502020204030204" pitchFamily="34" charset="0"/>
              <a:cs typeface="Calibri" panose="020F0502020204030204" pitchFamily="34" charset="0"/>
            </a:endParaRPr>
          </a:p>
          <a:p>
            <a:pPr marR="2470" algn="just"/>
            <a:endParaRPr lang="en-US" sz="105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6F65BE99-49E3-BE11-8497-3F2BC5ABDFFE}"/>
              </a:ext>
            </a:extLst>
          </p:cNvPr>
          <p:cNvSpPr txBox="1"/>
          <p:nvPr/>
        </p:nvSpPr>
        <p:spPr>
          <a:xfrm>
            <a:off x="2082506" y="7194910"/>
            <a:ext cx="5522565" cy="1732782"/>
          </a:xfrm>
          <a:prstGeom prst="rect">
            <a:avLst/>
          </a:prstGeom>
          <a:noFill/>
          <a:ln>
            <a:noFill/>
          </a:ln>
        </p:spPr>
        <p:txBody>
          <a:bodyPr wrap="square">
            <a:spAutoFit/>
          </a:bodyPr>
          <a:lstStyle/>
          <a:p>
            <a:pPr marR="76940"/>
            <a:r>
              <a:rPr lang="en-CA" sz="1100" b="1" i="0" u="none" strike="noStrike" baseline="0" dirty="0">
                <a:latin typeface="Calibri" panose="020F0502020204030204" pitchFamily="34" charset="0"/>
                <a:ea typeface="Calibri" panose="020F0502020204030204" pitchFamily="34" charset="0"/>
                <a:cs typeface="Calibri" panose="020F0502020204030204" pitchFamily="34" charset="0"/>
              </a:rPr>
              <a:t>Current Work</a:t>
            </a:r>
          </a:p>
          <a:p>
            <a:pPr marL="171450" lvl="0" indent="-171450">
              <a:lnSpc>
                <a:spcPct val="90000"/>
              </a:lnSpc>
              <a:spcBef>
                <a:spcPts val="600"/>
              </a:spcBef>
              <a:buClr>
                <a:schemeClr val="tx1"/>
              </a:buClr>
              <a:buSzPct val="100000"/>
              <a:buFont typeface="Wingdings" panose="05000000000000000000" pitchFamily="2" charset="2"/>
              <a:buChar char="§"/>
              <a:defRPr/>
            </a:pPr>
            <a:r>
              <a:rPr lang="en-US" sz="1050" kern="100" dirty="0">
                <a:latin typeface="Calibri" panose="020F0502020204030204" pitchFamily="34" charset="0"/>
                <a:ea typeface="Calibri" panose="020F0502020204030204" pitchFamily="34" charset="0"/>
                <a:cs typeface="Calibri" panose="020F0502020204030204" pitchFamily="34" charset="0"/>
              </a:rPr>
              <a:t>The Current Work section is to highlight the actions of the Working Group, Committee, etc.</a:t>
            </a:r>
          </a:p>
          <a:p>
            <a:pPr marL="171450" lvl="0" indent="-171450">
              <a:lnSpc>
                <a:spcPct val="90000"/>
              </a:lnSpc>
              <a:spcBef>
                <a:spcPts val="600"/>
              </a:spcBef>
              <a:buClr>
                <a:schemeClr val="tx1"/>
              </a:buClr>
              <a:buSzPct val="100000"/>
              <a:buFont typeface="Wingdings" panose="05000000000000000000" pitchFamily="2" charset="2"/>
              <a:buChar char="§"/>
              <a:defRPr/>
            </a:pPr>
            <a:r>
              <a:rPr lang="en-US" sz="1050" kern="100" dirty="0">
                <a:latin typeface="Calibri" panose="020F0502020204030204" pitchFamily="34" charset="0"/>
                <a:ea typeface="Calibri" panose="020F0502020204030204" pitchFamily="34" charset="0"/>
                <a:cs typeface="Calibri" panose="020F0502020204030204" pitchFamily="34" charset="0"/>
              </a:rPr>
              <a:t>What proposed solutions is this group working toward? To make this information easy to read and digest, provide 3-4 bullet points in concise statements.</a:t>
            </a:r>
          </a:p>
          <a:p>
            <a:pPr marL="171450" lvl="0" indent="-171450">
              <a:lnSpc>
                <a:spcPct val="90000"/>
              </a:lnSpc>
              <a:spcBef>
                <a:spcPts val="600"/>
              </a:spcBef>
              <a:buClr>
                <a:schemeClr val="tx1"/>
              </a:buClr>
              <a:buSzPct val="100000"/>
              <a:buFont typeface="Wingdings" panose="05000000000000000000" pitchFamily="2" charset="2"/>
              <a:buChar char="§"/>
              <a:defRPr/>
            </a:pPr>
            <a:r>
              <a:rPr lang="en-US" sz="1050" kern="100" dirty="0">
                <a:latin typeface="Calibri" panose="020F0502020204030204" pitchFamily="34" charset="0"/>
                <a:ea typeface="Calibri" panose="020F0502020204030204" pitchFamily="34" charset="0"/>
                <a:cs typeface="Calibri" panose="020F0502020204030204" pitchFamily="34" charset="0"/>
              </a:rPr>
              <a:t>These statements should highlight the current key actions –it is not to provide details on all the activities. Focus on what actions do you want your audience to remember? What stands out about your current work? What makes it unique?</a:t>
            </a:r>
          </a:p>
          <a:p>
            <a:pPr marL="171450" lvl="0" indent="-171450">
              <a:lnSpc>
                <a:spcPct val="90000"/>
              </a:lnSpc>
              <a:spcBef>
                <a:spcPts val="600"/>
              </a:spcBef>
              <a:buClr>
                <a:schemeClr val="tx1"/>
              </a:buClr>
              <a:buSzPct val="100000"/>
              <a:buFont typeface="Wingdings" panose="05000000000000000000" pitchFamily="2" charset="2"/>
              <a:buChar char="§"/>
              <a:defRPr/>
            </a:pPr>
            <a:r>
              <a:rPr lang="en-US" sz="1050" kern="100" dirty="0">
                <a:latin typeface="Calibri" panose="020F0502020204030204" pitchFamily="34" charset="0"/>
                <a:ea typeface="Calibri" panose="020F0502020204030204" pitchFamily="34" charset="0"/>
                <a:cs typeface="Calibri" panose="020F0502020204030204" pitchFamily="34" charset="0"/>
              </a:rPr>
              <a:t>These actions statements should be understood by wider audiences. Be careful to not use terms that only other committee members would understand.</a:t>
            </a:r>
          </a:p>
        </p:txBody>
      </p:sp>
      <p:sp>
        <p:nvSpPr>
          <p:cNvPr id="7" name="TextBox 6">
            <a:extLst>
              <a:ext uri="{FF2B5EF4-FFF2-40B4-BE49-F238E27FC236}">
                <a16:creationId xmlns:a16="http://schemas.microsoft.com/office/drawing/2014/main" id="{1146918F-9AE5-34AC-16CB-95AEEE6AD139}"/>
              </a:ext>
            </a:extLst>
          </p:cNvPr>
          <p:cNvSpPr txBox="1"/>
          <p:nvPr/>
        </p:nvSpPr>
        <p:spPr>
          <a:xfrm>
            <a:off x="2212064" y="1265728"/>
            <a:ext cx="5285712" cy="246221"/>
          </a:xfrm>
          <a:prstGeom prst="rect">
            <a:avLst/>
          </a:prstGeom>
          <a:noFill/>
        </p:spPr>
        <p:txBody>
          <a:bodyPr wrap="square">
            <a:spAutoFit/>
          </a:bodyPr>
          <a:lstStyle/>
          <a:p>
            <a:pPr algn="ctr"/>
            <a:r>
              <a:rPr lang="en-US" sz="1000" b="0" i="1" u="none" strike="noStrike" baseline="0" dirty="0">
                <a:latin typeface="Calibri" panose="020F0502020204030204" pitchFamily="34" charset="0"/>
              </a:rPr>
              <a:t> Short sentence stating the primary mission of the Working Group.</a:t>
            </a:r>
          </a:p>
        </p:txBody>
      </p:sp>
      <p:sp>
        <p:nvSpPr>
          <p:cNvPr id="8" name="Google Shape;74;g22ad5f1c525_0_0">
            <a:extLst>
              <a:ext uri="{FF2B5EF4-FFF2-40B4-BE49-F238E27FC236}">
                <a16:creationId xmlns:a16="http://schemas.microsoft.com/office/drawing/2014/main" id="{EF035E1A-9CAE-91D2-0313-B158F6CDE0F7}"/>
              </a:ext>
            </a:extLst>
          </p:cNvPr>
          <p:cNvSpPr txBox="1"/>
          <p:nvPr/>
        </p:nvSpPr>
        <p:spPr>
          <a:xfrm>
            <a:off x="162890" y="5049367"/>
            <a:ext cx="1610502" cy="358481"/>
          </a:xfrm>
          <a:prstGeom prst="rect">
            <a:avLst/>
          </a:prstGeom>
          <a:noFill/>
          <a:ln>
            <a:noFill/>
          </a:ln>
        </p:spPr>
        <p:txBody>
          <a:bodyPr spcFirstLastPara="1" wrap="square" lIns="0" tIns="0" rIns="0" bIns="0" anchor="t" anchorCtr="0">
            <a:noAutofit/>
          </a:bodyPr>
          <a:lstStyle/>
          <a:p>
            <a:r>
              <a:rPr lang="en-US" sz="1000" kern="100" dirty="0">
                <a:effectLst/>
                <a:latin typeface="Calibri" panose="020F0502020204030204" pitchFamily="34" charset="0"/>
                <a:ea typeface="Calibri" panose="020F0502020204030204" pitchFamily="34" charset="0"/>
                <a:cs typeface="Calibri" panose="020F0502020204030204" pitchFamily="34" charset="0"/>
              </a:rPr>
              <a:t>Free Adobe online QR code generator </a:t>
            </a:r>
            <a:r>
              <a:rPr lang="en-US" sz="1000" kern="100" dirty="0">
                <a:effectLst/>
                <a:latin typeface="Calibri" panose="020F0502020204030204" pitchFamily="34" charset="0"/>
                <a:ea typeface="Calibri" panose="020F0502020204030204" pitchFamily="34" charset="0"/>
                <a:cs typeface="Calibri" panose="020F0502020204030204" pitchFamily="34" charset="0"/>
                <a:hlinkClick r:id="rId4"/>
              </a:rPr>
              <a:t>here</a:t>
            </a:r>
            <a:r>
              <a:rPr lang="en-US" sz="1000" kern="100" dirty="0">
                <a:effectLst/>
                <a:latin typeface="Calibri" panose="020F0502020204030204" pitchFamily="34" charset="0"/>
                <a:ea typeface="Calibri" panose="020F0502020204030204" pitchFamily="34" charset="0"/>
                <a:cs typeface="Calibri" panose="020F0502020204030204" pitchFamily="34" charset="0"/>
              </a:rPr>
              <a:t>.</a:t>
            </a:r>
          </a:p>
        </p:txBody>
      </p:sp>
      <p:sp>
        <p:nvSpPr>
          <p:cNvPr id="9" name="Google Shape;72;g22ad5f1c525_0_0">
            <a:extLst>
              <a:ext uri="{FF2B5EF4-FFF2-40B4-BE49-F238E27FC236}">
                <a16:creationId xmlns:a16="http://schemas.microsoft.com/office/drawing/2014/main" id="{C351D836-14F6-D666-0CD4-B41FCCBF7827}"/>
              </a:ext>
            </a:extLst>
          </p:cNvPr>
          <p:cNvSpPr txBox="1"/>
          <p:nvPr/>
        </p:nvSpPr>
        <p:spPr>
          <a:xfrm>
            <a:off x="1916050" y="688431"/>
            <a:ext cx="5856350" cy="295466"/>
          </a:xfrm>
          <a:prstGeom prst="rect">
            <a:avLst/>
          </a:prstGeom>
          <a:noFill/>
          <a:ln>
            <a:noFill/>
          </a:ln>
        </p:spPr>
        <p:txBody>
          <a:bodyPr spcFirstLastPara="1" wrap="square" lIns="0" tIns="0" rIns="0" bIns="0" anchor="t" anchorCtr="0">
            <a:spAutoFit/>
          </a:bodyPr>
          <a:lstStyle/>
          <a:p>
            <a:pPr marL="0" marR="0" lvl="0" indent="0" algn="ctr" rtl="0">
              <a:lnSpc>
                <a:spcPct val="80000"/>
              </a:lnSpc>
              <a:spcBef>
                <a:spcPts val="0"/>
              </a:spcBef>
              <a:spcAft>
                <a:spcPts val="0"/>
              </a:spcAft>
              <a:buNone/>
            </a:pPr>
            <a:r>
              <a:rPr lang="en-US" sz="2400" b="1" dirty="0">
                <a:solidFill>
                  <a:schemeClr val="accent4"/>
                </a:solidFill>
                <a:latin typeface="Calibri"/>
                <a:ea typeface="Calibri"/>
                <a:cs typeface="Calibri"/>
                <a:sym typeface="Calibri"/>
              </a:rPr>
              <a:t>Group Name</a:t>
            </a:r>
            <a:endParaRPr lang="en-US" sz="2400" b="1" i="0" u="none" strike="noStrike" cap="none" dirty="0">
              <a:solidFill>
                <a:schemeClr val="accent4"/>
              </a:solidFill>
              <a:latin typeface="Calibri"/>
              <a:ea typeface="Calibri"/>
              <a:cs typeface="Calibri"/>
              <a:sym typeface="Calibri"/>
            </a:endParaRPr>
          </a:p>
        </p:txBody>
      </p:sp>
      <p:sp>
        <p:nvSpPr>
          <p:cNvPr id="10" name="Google Shape;89;g22ad5f1c525_0_0">
            <a:extLst>
              <a:ext uri="{FF2B5EF4-FFF2-40B4-BE49-F238E27FC236}">
                <a16:creationId xmlns:a16="http://schemas.microsoft.com/office/drawing/2014/main" id="{D485FFA6-0995-03B6-D988-6D3473383FBA}"/>
              </a:ext>
            </a:extLst>
          </p:cNvPr>
          <p:cNvSpPr txBox="1"/>
          <p:nvPr/>
        </p:nvSpPr>
        <p:spPr>
          <a:xfrm>
            <a:off x="91474" y="7725647"/>
            <a:ext cx="1571534" cy="184666"/>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1200" b="1" dirty="0">
                <a:solidFill>
                  <a:schemeClr val="tx1"/>
                </a:solidFill>
                <a:latin typeface="Calibri"/>
                <a:ea typeface="Calibri"/>
                <a:cs typeface="Calibri"/>
                <a:sym typeface="Calibri"/>
              </a:rPr>
              <a:t>CONTACTS</a:t>
            </a:r>
            <a:endParaRPr lang="en-US" sz="1200" dirty="0">
              <a:solidFill>
                <a:schemeClr val="tx1"/>
              </a:solidFill>
            </a:endParaRPr>
          </a:p>
        </p:txBody>
      </p:sp>
      <p:sp>
        <p:nvSpPr>
          <p:cNvPr id="11" name="TextBox 10">
            <a:extLst>
              <a:ext uri="{FF2B5EF4-FFF2-40B4-BE49-F238E27FC236}">
                <a16:creationId xmlns:a16="http://schemas.microsoft.com/office/drawing/2014/main" id="{3B06EB78-1771-091F-47AE-64E3B36D024A}"/>
              </a:ext>
            </a:extLst>
          </p:cNvPr>
          <p:cNvSpPr txBox="1"/>
          <p:nvPr/>
        </p:nvSpPr>
        <p:spPr>
          <a:xfrm>
            <a:off x="6236134" y="448492"/>
            <a:ext cx="1254098" cy="230832"/>
          </a:xfrm>
          <a:prstGeom prst="rect">
            <a:avLst/>
          </a:prstGeom>
          <a:noFill/>
        </p:spPr>
        <p:txBody>
          <a:bodyPr wrap="square" rtlCol="0">
            <a:spAutoFit/>
          </a:bodyPr>
          <a:lstStyle/>
          <a:p>
            <a:pPr algn="ctr"/>
            <a:r>
              <a:rPr lang="en-CA" sz="900" dirty="0">
                <a:solidFill>
                  <a:schemeClr val="accent4"/>
                </a:solidFill>
                <a:latin typeface="Calibri" panose="020F0502020204030204" pitchFamily="34" charset="0"/>
                <a:ea typeface="Calibri" panose="020F0502020204030204" pitchFamily="34" charset="0"/>
                <a:cs typeface="Calibri" panose="020F0502020204030204" pitchFamily="34" charset="0"/>
              </a:rPr>
              <a:t>Term YYYY - YYYY</a:t>
            </a:r>
          </a:p>
        </p:txBody>
      </p:sp>
      <p:grpSp>
        <p:nvGrpSpPr>
          <p:cNvPr id="12" name="Group 11">
            <a:extLst>
              <a:ext uri="{FF2B5EF4-FFF2-40B4-BE49-F238E27FC236}">
                <a16:creationId xmlns:a16="http://schemas.microsoft.com/office/drawing/2014/main" id="{6D730D3A-8764-5F65-2CB5-6A71D590AA7F}"/>
              </a:ext>
            </a:extLst>
          </p:cNvPr>
          <p:cNvGrpSpPr/>
          <p:nvPr/>
        </p:nvGrpSpPr>
        <p:grpSpPr>
          <a:xfrm>
            <a:off x="98462" y="1742499"/>
            <a:ext cx="1693344" cy="1671572"/>
            <a:chOff x="98462" y="1990149"/>
            <a:chExt cx="1693344" cy="1671572"/>
          </a:xfrm>
        </p:grpSpPr>
        <p:sp>
          <p:nvSpPr>
            <p:cNvPr id="13" name="Google Shape;89;g22ad5f1c525_0_0">
              <a:extLst>
                <a:ext uri="{FF2B5EF4-FFF2-40B4-BE49-F238E27FC236}">
                  <a16:creationId xmlns:a16="http://schemas.microsoft.com/office/drawing/2014/main" id="{A125C7B6-7B9F-0AAF-038A-1AAC66EABEC3}"/>
                </a:ext>
              </a:extLst>
            </p:cNvPr>
            <p:cNvSpPr txBox="1"/>
            <p:nvPr/>
          </p:nvSpPr>
          <p:spPr>
            <a:xfrm>
              <a:off x="164350" y="1990149"/>
              <a:ext cx="1571534" cy="184666"/>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1200" b="1" dirty="0">
                  <a:solidFill>
                    <a:schemeClr val="tx1"/>
                  </a:solidFill>
                  <a:latin typeface="Calibri"/>
                  <a:ea typeface="Calibri"/>
                  <a:cs typeface="Calibri"/>
                  <a:sym typeface="Calibri"/>
                </a:rPr>
                <a:t>KEYWORDS</a:t>
              </a:r>
              <a:endParaRPr sz="1200" dirty="0">
                <a:solidFill>
                  <a:schemeClr val="tx1"/>
                </a:solidFill>
              </a:endParaRPr>
            </a:p>
          </p:txBody>
        </p:sp>
        <p:sp>
          <p:nvSpPr>
            <p:cNvPr id="15" name="Google Shape;89;g22ad5f1c525_0_0">
              <a:extLst>
                <a:ext uri="{FF2B5EF4-FFF2-40B4-BE49-F238E27FC236}">
                  <a16:creationId xmlns:a16="http://schemas.microsoft.com/office/drawing/2014/main" id="{D18DC86C-EAD0-B6ED-B8B9-FEB8336D27C4}"/>
                </a:ext>
              </a:extLst>
            </p:cNvPr>
            <p:cNvSpPr txBox="1"/>
            <p:nvPr/>
          </p:nvSpPr>
          <p:spPr>
            <a:xfrm>
              <a:off x="108429" y="2316760"/>
              <a:ext cx="1683377" cy="128240"/>
            </a:xfrm>
            <a:prstGeom prst="rect">
              <a:avLst/>
            </a:prstGeom>
            <a:noFill/>
            <a:ln>
              <a:noFill/>
            </a:ln>
          </p:spPr>
          <p:txBody>
            <a:bodyPr spcFirstLastPara="1" wrap="square" lIns="0" tIns="0" rIns="0" bIns="0" anchor="t" anchorCtr="0">
              <a:spAutoFit/>
            </a:bodyPr>
            <a:lstStyle/>
            <a:p>
              <a:pPr marL="0" marR="0" lvl="0" indent="0" algn="ctr" rtl="0">
                <a:lnSpc>
                  <a:spcPts val="1000"/>
                </a:lnSpc>
                <a:spcBef>
                  <a:spcPts val="0"/>
                </a:spcBef>
                <a:spcAft>
                  <a:spcPts val="0"/>
                </a:spcAft>
                <a:buNone/>
              </a:pPr>
              <a:r>
                <a:rPr lang="en-US" sz="1050" i="1" dirty="0">
                  <a:solidFill>
                    <a:schemeClr val="tx1"/>
                  </a:solidFill>
                  <a:latin typeface="Calibri"/>
                  <a:ea typeface="Calibri"/>
                  <a:cs typeface="Calibri"/>
                  <a:sym typeface="Calibri"/>
                </a:rPr>
                <a:t>Keyword 1</a:t>
              </a:r>
              <a:endParaRPr sz="1050" i="1" dirty="0">
                <a:solidFill>
                  <a:schemeClr val="tx1"/>
                </a:solidFill>
              </a:endParaRPr>
            </a:p>
          </p:txBody>
        </p:sp>
        <p:sp>
          <p:nvSpPr>
            <p:cNvPr id="16" name="Google Shape;89;g22ad5f1c525_0_0">
              <a:extLst>
                <a:ext uri="{FF2B5EF4-FFF2-40B4-BE49-F238E27FC236}">
                  <a16:creationId xmlns:a16="http://schemas.microsoft.com/office/drawing/2014/main" id="{0C64320F-D6F7-89A4-732B-D28B388FC0F2}"/>
                </a:ext>
              </a:extLst>
            </p:cNvPr>
            <p:cNvSpPr txBox="1"/>
            <p:nvPr/>
          </p:nvSpPr>
          <p:spPr>
            <a:xfrm>
              <a:off x="108429" y="2620940"/>
              <a:ext cx="1683377" cy="128240"/>
            </a:xfrm>
            <a:prstGeom prst="rect">
              <a:avLst/>
            </a:prstGeom>
            <a:noFill/>
            <a:ln>
              <a:noFill/>
            </a:ln>
          </p:spPr>
          <p:txBody>
            <a:bodyPr spcFirstLastPara="1" wrap="square" lIns="0" tIns="0" rIns="0" bIns="0" anchor="t" anchorCtr="0">
              <a:spAutoFit/>
            </a:bodyPr>
            <a:lstStyle/>
            <a:p>
              <a:pPr lvl="0" algn="ctr">
                <a:lnSpc>
                  <a:spcPts val="1000"/>
                </a:lnSpc>
              </a:pPr>
              <a:r>
                <a:rPr lang="en-US" sz="1050" i="1" dirty="0">
                  <a:solidFill>
                    <a:schemeClr val="tx1"/>
                  </a:solidFill>
                  <a:latin typeface="Calibri"/>
                  <a:ea typeface="Calibri"/>
                  <a:cs typeface="Calibri"/>
                  <a:sym typeface="Calibri"/>
                </a:rPr>
                <a:t>Keyword 2</a:t>
              </a:r>
              <a:endParaRPr lang="en-US" sz="1050" i="1" dirty="0">
                <a:solidFill>
                  <a:schemeClr val="tx1"/>
                </a:solidFill>
              </a:endParaRPr>
            </a:p>
          </p:txBody>
        </p:sp>
        <p:sp>
          <p:nvSpPr>
            <p:cNvPr id="17" name="Google Shape;89;g22ad5f1c525_0_0">
              <a:extLst>
                <a:ext uri="{FF2B5EF4-FFF2-40B4-BE49-F238E27FC236}">
                  <a16:creationId xmlns:a16="http://schemas.microsoft.com/office/drawing/2014/main" id="{D3AA5F24-1208-B4A4-BEB3-E9BE1532DE2D}"/>
                </a:ext>
              </a:extLst>
            </p:cNvPr>
            <p:cNvSpPr txBox="1"/>
            <p:nvPr/>
          </p:nvSpPr>
          <p:spPr>
            <a:xfrm>
              <a:off x="108429" y="2925120"/>
              <a:ext cx="1683377" cy="128240"/>
            </a:xfrm>
            <a:prstGeom prst="rect">
              <a:avLst/>
            </a:prstGeom>
            <a:noFill/>
            <a:ln>
              <a:noFill/>
            </a:ln>
          </p:spPr>
          <p:txBody>
            <a:bodyPr spcFirstLastPara="1" wrap="square" lIns="0" tIns="0" rIns="0" bIns="0" anchor="t" anchorCtr="0">
              <a:spAutoFit/>
            </a:bodyPr>
            <a:lstStyle/>
            <a:p>
              <a:pPr lvl="0" algn="ctr">
                <a:lnSpc>
                  <a:spcPts val="1000"/>
                </a:lnSpc>
              </a:pPr>
              <a:r>
                <a:rPr lang="en-US" sz="1050" i="1" dirty="0">
                  <a:solidFill>
                    <a:schemeClr val="tx1"/>
                  </a:solidFill>
                  <a:latin typeface="Calibri"/>
                  <a:ea typeface="Calibri"/>
                  <a:cs typeface="Calibri"/>
                  <a:sym typeface="Calibri"/>
                </a:rPr>
                <a:t>Keyword 3</a:t>
              </a:r>
              <a:endParaRPr lang="en-US" sz="1050" i="1" dirty="0">
                <a:solidFill>
                  <a:schemeClr val="tx1"/>
                </a:solidFill>
              </a:endParaRPr>
            </a:p>
          </p:txBody>
        </p:sp>
        <p:sp>
          <p:nvSpPr>
            <p:cNvPr id="18" name="Google Shape;89;g22ad5f1c525_0_0">
              <a:extLst>
                <a:ext uri="{FF2B5EF4-FFF2-40B4-BE49-F238E27FC236}">
                  <a16:creationId xmlns:a16="http://schemas.microsoft.com/office/drawing/2014/main" id="{202C5141-38A8-3C4A-98B8-4496771F5763}"/>
                </a:ext>
              </a:extLst>
            </p:cNvPr>
            <p:cNvSpPr txBox="1"/>
            <p:nvPr/>
          </p:nvSpPr>
          <p:spPr>
            <a:xfrm>
              <a:off x="108429" y="3229300"/>
              <a:ext cx="1683377" cy="256480"/>
            </a:xfrm>
            <a:prstGeom prst="rect">
              <a:avLst/>
            </a:prstGeom>
            <a:noFill/>
            <a:ln>
              <a:noFill/>
            </a:ln>
          </p:spPr>
          <p:txBody>
            <a:bodyPr spcFirstLastPara="1" wrap="square" lIns="0" tIns="0" rIns="0" bIns="0" anchor="t" anchorCtr="0">
              <a:spAutoFit/>
            </a:bodyPr>
            <a:lstStyle/>
            <a:p>
              <a:pPr algn="ctr">
                <a:lnSpc>
                  <a:spcPts val="1000"/>
                </a:lnSpc>
              </a:pPr>
              <a:r>
                <a:rPr lang="en-US" sz="1050" i="1" dirty="0">
                  <a:solidFill>
                    <a:schemeClr val="tx1"/>
                  </a:solidFill>
                  <a:latin typeface="Calibri"/>
                  <a:ea typeface="Calibri"/>
                  <a:cs typeface="Calibri"/>
                  <a:sym typeface="Calibri"/>
                </a:rPr>
                <a:t>Keyword 4</a:t>
              </a:r>
              <a:endParaRPr lang="en-US" sz="1050" i="1" dirty="0">
                <a:solidFill>
                  <a:schemeClr val="tx1"/>
                </a:solidFill>
              </a:endParaRPr>
            </a:p>
            <a:p>
              <a:pPr marL="0" marR="0" lvl="0" indent="0" algn="ctr" rtl="0">
                <a:lnSpc>
                  <a:spcPts val="1000"/>
                </a:lnSpc>
                <a:spcBef>
                  <a:spcPts val="0"/>
                </a:spcBef>
                <a:spcAft>
                  <a:spcPts val="0"/>
                </a:spcAft>
                <a:buNone/>
              </a:pPr>
              <a:endParaRPr sz="1050" i="1" dirty="0">
                <a:solidFill>
                  <a:schemeClr val="tx1"/>
                </a:solidFill>
              </a:endParaRPr>
            </a:p>
          </p:txBody>
        </p:sp>
        <p:sp>
          <p:nvSpPr>
            <p:cNvPr id="19" name="Google Shape;89;g22ad5f1c525_0_0">
              <a:extLst>
                <a:ext uri="{FF2B5EF4-FFF2-40B4-BE49-F238E27FC236}">
                  <a16:creationId xmlns:a16="http://schemas.microsoft.com/office/drawing/2014/main" id="{49585CD9-709B-8782-07FA-E93211B742DF}"/>
                </a:ext>
              </a:extLst>
            </p:cNvPr>
            <p:cNvSpPr txBox="1"/>
            <p:nvPr/>
          </p:nvSpPr>
          <p:spPr>
            <a:xfrm>
              <a:off x="98462" y="3533481"/>
              <a:ext cx="1683377" cy="128240"/>
            </a:xfrm>
            <a:prstGeom prst="rect">
              <a:avLst/>
            </a:prstGeom>
            <a:noFill/>
            <a:ln>
              <a:noFill/>
            </a:ln>
          </p:spPr>
          <p:txBody>
            <a:bodyPr spcFirstLastPara="1" wrap="square" lIns="0" tIns="0" rIns="0" bIns="0" anchor="t" anchorCtr="0">
              <a:spAutoFit/>
            </a:bodyPr>
            <a:lstStyle/>
            <a:p>
              <a:pPr lvl="0" algn="ctr">
                <a:lnSpc>
                  <a:spcPts val="1000"/>
                </a:lnSpc>
              </a:pPr>
              <a:r>
                <a:rPr lang="en-US" sz="1050" i="1" dirty="0">
                  <a:solidFill>
                    <a:schemeClr val="tx1"/>
                  </a:solidFill>
                  <a:latin typeface="Calibri"/>
                  <a:ea typeface="Calibri"/>
                  <a:cs typeface="Calibri"/>
                  <a:sym typeface="Calibri"/>
                </a:rPr>
                <a:t>Keyword 5</a:t>
              </a:r>
              <a:endParaRPr lang="en-US" sz="1050" i="1" dirty="0">
                <a:solidFill>
                  <a:schemeClr val="tx1"/>
                </a:solidFill>
              </a:endParaRPr>
            </a:p>
          </p:txBody>
        </p:sp>
      </p:grpSp>
      <p:sp>
        <p:nvSpPr>
          <p:cNvPr id="20" name="Google Shape;89;g22ad5f1c525_0_0">
            <a:extLst>
              <a:ext uri="{FF2B5EF4-FFF2-40B4-BE49-F238E27FC236}">
                <a16:creationId xmlns:a16="http://schemas.microsoft.com/office/drawing/2014/main" id="{17C23D1D-EB3C-531A-A67C-792373DC7E8C}"/>
              </a:ext>
            </a:extLst>
          </p:cNvPr>
          <p:cNvSpPr txBox="1"/>
          <p:nvPr/>
        </p:nvSpPr>
        <p:spPr>
          <a:xfrm>
            <a:off x="164350" y="3568126"/>
            <a:ext cx="1571534" cy="184666"/>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1200" b="1" dirty="0">
                <a:solidFill>
                  <a:schemeClr val="tx1"/>
                </a:solidFill>
                <a:latin typeface="Calibri"/>
                <a:ea typeface="Calibri"/>
                <a:cs typeface="Calibri"/>
                <a:sym typeface="Calibri"/>
              </a:rPr>
              <a:t>MORE INFORMATION</a:t>
            </a:r>
            <a:endParaRPr sz="1200" dirty="0">
              <a:solidFill>
                <a:schemeClr val="tx1"/>
              </a:solidFill>
            </a:endParaRPr>
          </a:p>
        </p:txBody>
      </p:sp>
      <p:sp>
        <p:nvSpPr>
          <p:cNvPr id="21" name="TextBox 20">
            <a:extLst>
              <a:ext uri="{FF2B5EF4-FFF2-40B4-BE49-F238E27FC236}">
                <a16:creationId xmlns:a16="http://schemas.microsoft.com/office/drawing/2014/main" id="{CF25B166-2645-60AC-EE28-64FBA6F1BDF3}"/>
              </a:ext>
            </a:extLst>
          </p:cNvPr>
          <p:cNvSpPr txBox="1"/>
          <p:nvPr/>
        </p:nvSpPr>
        <p:spPr>
          <a:xfrm>
            <a:off x="108428" y="7995832"/>
            <a:ext cx="1826672" cy="577081"/>
          </a:xfrm>
          <a:prstGeom prst="rect">
            <a:avLst/>
          </a:prstGeom>
          <a:noFill/>
          <a:ln>
            <a:noFill/>
          </a:ln>
        </p:spPr>
        <p:txBody>
          <a:bodyPr wrap="square" rtlCol="0">
            <a:spAutoFit/>
          </a:bodyPr>
          <a:lstStyle/>
          <a:p>
            <a:r>
              <a:rPr lang="en-US" sz="1050" b="1" dirty="0">
                <a:latin typeface="Calibri" panose="020F0502020204030204" pitchFamily="34" charset="0"/>
                <a:cs typeface="Calibri" panose="020F0502020204030204" pitchFamily="34" charset="0"/>
              </a:rPr>
              <a:t>Name </a:t>
            </a:r>
            <a:r>
              <a:rPr lang="en-US" sz="1050" b="1" dirty="0" err="1">
                <a:latin typeface="Calibri" panose="020F0502020204030204" pitchFamily="34" charset="0"/>
                <a:cs typeface="Calibri" panose="020F0502020204030204" pitchFamily="34" charset="0"/>
              </a:rPr>
              <a:t>Name</a:t>
            </a:r>
            <a:endParaRPr lang="en-US" sz="1050" b="1" dirty="0">
              <a:latin typeface="Calibri" panose="020F0502020204030204" pitchFamily="34" charset="0"/>
              <a:cs typeface="Calibri" panose="020F0502020204030204" pitchFamily="34" charset="0"/>
            </a:endParaRPr>
          </a:p>
          <a:p>
            <a:r>
              <a:rPr lang="en-US" sz="1050" i="1" dirty="0">
                <a:latin typeface="Calibri" panose="020F0502020204030204" pitchFamily="34" charset="0"/>
                <a:cs typeface="Calibri" panose="020F0502020204030204" pitchFamily="34" charset="0"/>
              </a:rPr>
              <a:t>Role/Position/Affiliation</a:t>
            </a:r>
          </a:p>
          <a:p>
            <a:r>
              <a:rPr lang="en-US" sz="1050" i="1" dirty="0">
                <a:latin typeface="Calibri" panose="020F0502020204030204" pitchFamily="34" charset="0"/>
                <a:cs typeface="Calibri" panose="020F0502020204030204" pitchFamily="34" charset="0"/>
              </a:rPr>
              <a:t>email@email.com</a:t>
            </a:r>
            <a:endParaRPr lang="en-US" sz="1050" dirty="0">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BB271049-E14C-E21F-7384-DABDD99EED45}"/>
              </a:ext>
            </a:extLst>
          </p:cNvPr>
          <p:cNvSpPr txBox="1"/>
          <p:nvPr/>
        </p:nvSpPr>
        <p:spPr>
          <a:xfrm>
            <a:off x="91474" y="8760587"/>
            <a:ext cx="1834049" cy="577081"/>
          </a:xfrm>
          <a:prstGeom prst="rect">
            <a:avLst/>
          </a:prstGeom>
          <a:noFill/>
          <a:ln>
            <a:noFill/>
          </a:ln>
        </p:spPr>
        <p:txBody>
          <a:bodyPr wrap="square" rtlCol="0">
            <a:spAutoFit/>
          </a:bodyPr>
          <a:lstStyle/>
          <a:p>
            <a:r>
              <a:rPr lang="en-US" sz="1050" b="1" dirty="0">
                <a:latin typeface="Calibri" panose="020F0502020204030204" pitchFamily="34" charset="0"/>
                <a:cs typeface="Calibri" panose="020F0502020204030204" pitchFamily="34" charset="0"/>
              </a:rPr>
              <a:t>Name </a:t>
            </a:r>
            <a:r>
              <a:rPr lang="en-US" sz="1050" b="1" dirty="0" err="1">
                <a:latin typeface="Calibri" panose="020F0502020204030204" pitchFamily="34" charset="0"/>
                <a:cs typeface="Calibri" panose="020F0502020204030204" pitchFamily="34" charset="0"/>
              </a:rPr>
              <a:t>Name</a:t>
            </a:r>
            <a:endParaRPr lang="en-US" sz="1050" b="1" dirty="0">
              <a:latin typeface="Calibri" panose="020F0502020204030204" pitchFamily="34" charset="0"/>
              <a:cs typeface="Calibri" panose="020F0502020204030204" pitchFamily="34" charset="0"/>
            </a:endParaRPr>
          </a:p>
          <a:p>
            <a:r>
              <a:rPr lang="en-US" sz="1050" i="1" dirty="0">
                <a:latin typeface="Calibri" panose="020F0502020204030204" pitchFamily="34" charset="0"/>
                <a:cs typeface="Calibri" panose="020F0502020204030204" pitchFamily="34" charset="0"/>
              </a:rPr>
              <a:t>Role/Position/Affiliation</a:t>
            </a:r>
          </a:p>
          <a:p>
            <a:r>
              <a:rPr lang="en-US" sz="1050" i="1" dirty="0">
                <a:latin typeface="Calibri" panose="020F0502020204030204" pitchFamily="34" charset="0"/>
                <a:cs typeface="Calibri" panose="020F0502020204030204" pitchFamily="34" charset="0"/>
              </a:rPr>
              <a:t>email@email.com</a:t>
            </a:r>
            <a:endParaRPr lang="en-US" sz="1050" dirty="0">
              <a:latin typeface="Calibri" panose="020F0502020204030204" pitchFamily="34" charset="0"/>
              <a:cs typeface="Calibri" panose="020F0502020204030204" pitchFamily="34" charset="0"/>
            </a:endParaRPr>
          </a:p>
        </p:txBody>
      </p:sp>
      <p:sp>
        <p:nvSpPr>
          <p:cNvPr id="23" name="TextBox 22">
            <a:extLst>
              <a:ext uri="{FF2B5EF4-FFF2-40B4-BE49-F238E27FC236}">
                <a16:creationId xmlns:a16="http://schemas.microsoft.com/office/drawing/2014/main" id="{9E1F4CA0-0EA2-BC60-F978-CD015AA51945}"/>
              </a:ext>
            </a:extLst>
          </p:cNvPr>
          <p:cNvSpPr txBox="1"/>
          <p:nvPr/>
        </p:nvSpPr>
        <p:spPr>
          <a:xfrm>
            <a:off x="6338802" y="9386005"/>
            <a:ext cx="1254098" cy="230832"/>
          </a:xfrm>
          <a:prstGeom prst="rect">
            <a:avLst/>
          </a:prstGeom>
          <a:noFill/>
        </p:spPr>
        <p:txBody>
          <a:bodyPr wrap="square" rtlCol="0">
            <a:spAutoFit/>
          </a:bodyPr>
          <a:lstStyle/>
          <a:p>
            <a:r>
              <a:rPr lang="en-CA" sz="900" i="1" dirty="0">
                <a:solidFill>
                  <a:schemeClr val="tx1">
                    <a:lumMod val="50000"/>
                    <a:lumOff val="50000"/>
                  </a:schemeClr>
                </a:solidFill>
                <a:latin typeface="Calibri Light" panose="020F0302020204030204" pitchFamily="34" charset="0"/>
                <a:ea typeface="Calibri Light" panose="020F0302020204030204" pitchFamily="34" charset="0"/>
                <a:cs typeface="Calibri Light" panose="020F0302020204030204" pitchFamily="34" charset="0"/>
              </a:rPr>
              <a:t>Updated MM YYYY – </a:t>
            </a:r>
            <a:r>
              <a:rPr lang="en-CA" sz="900" i="1" dirty="0" err="1">
                <a:solidFill>
                  <a:schemeClr val="tx1">
                    <a:lumMod val="50000"/>
                    <a:lumOff val="50000"/>
                  </a:schemeClr>
                </a:solidFill>
                <a:latin typeface="Calibri Light" panose="020F0302020204030204" pitchFamily="34" charset="0"/>
                <a:ea typeface="Calibri Light" panose="020F0302020204030204" pitchFamily="34" charset="0"/>
                <a:cs typeface="Calibri Light" panose="020F0302020204030204" pitchFamily="34" charset="0"/>
              </a:rPr>
              <a:t>vX</a:t>
            </a:r>
            <a:endParaRPr lang="en-CA" sz="900" i="1" dirty="0">
              <a:solidFill>
                <a:schemeClr val="tx1">
                  <a:lumMod val="50000"/>
                  <a:lumOff val="50000"/>
                </a:schemeClr>
              </a:solidFill>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24" name="Rectangle 23">
            <a:extLst>
              <a:ext uri="{FF2B5EF4-FFF2-40B4-BE49-F238E27FC236}">
                <a16:creationId xmlns:a16="http://schemas.microsoft.com/office/drawing/2014/main" id="{382661A1-DFD3-3A44-F5FA-A6AD6AA56F48}"/>
              </a:ext>
            </a:extLst>
          </p:cNvPr>
          <p:cNvSpPr/>
          <p:nvPr/>
        </p:nvSpPr>
        <p:spPr>
          <a:xfrm>
            <a:off x="1914389" y="1522524"/>
            <a:ext cx="5856350" cy="2463717"/>
          </a:xfrm>
          <a:prstGeom prst="rect">
            <a:avLst/>
          </a:prstGeom>
          <a:solidFill>
            <a:schemeClr val="bg1">
              <a:lumMod val="95000"/>
            </a:scheme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76557B31-717F-0515-B77E-94B307ACCDCA}"/>
              </a:ext>
            </a:extLst>
          </p:cNvPr>
          <p:cNvSpPr txBox="1"/>
          <p:nvPr/>
        </p:nvSpPr>
        <p:spPr>
          <a:xfrm>
            <a:off x="2543099" y="2326621"/>
            <a:ext cx="4422752" cy="492443"/>
          </a:xfrm>
          <a:prstGeom prst="rect">
            <a:avLst/>
          </a:prstGeom>
          <a:noFill/>
        </p:spPr>
        <p:txBody>
          <a:bodyPr wrap="square" rtlCol="0">
            <a:spAutoFit/>
          </a:bodyPr>
          <a:lstStyle/>
          <a:p>
            <a:pPr algn="ctr"/>
            <a:r>
              <a:rPr lang="en-CA" dirty="0">
                <a:latin typeface="Calibri" panose="020F0502020204030204" pitchFamily="34" charset="0"/>
                <a:ea typeface="Calibri" panose="020F0502020204030204" pitchFamily="34" charset="0"/>
                <a:cs typeface="Calibri" panose="020F0502020204030204" pitchFamily="34" charset="0"/>
              </a:rPr>
              <a:t>PHOTO</a:t>
            </a:r>
          </a:p>
          <a:p>
            <a:pPr algn="ctr"/>
            <a:r>
              <a:rPr lang="en-CA" sz="1100" dirty="0">
                <a:latin typeface="Calibri" panose="020F0502020204030204" pitchFamily="34" charset="0"/>
                <a:ea typeface="Calibri" panose="020F0502020204030204" pitchFamily="34" charset="0"/>
                <a:cs typeface="Calibri" panose="020F0502020204030204" pitchFamily="34" charset="0"/>
              </a:rPr>
              <a:t>Photo should be easily relatable to the Expert Group</a:t>
            </a:r>
            <a:endParaRPr lang="en-GB" sz="1100" dirty="0">
              <a:latin typeface="Calibri" panose="020F0502020204030204" pitchFamily="34" charset="0"/>
              <a:ea typeface="Calibri" panose="020F0502020204030204" pitchFamily="34" charset="0"/>
              <a:cs typeface="Calibri" panose="020F0502020204030204" pitchFamily="34" charset="0"/>
            </a:endParaRPr>
          </a:p>
        </p:txBody>
      </p:sp>
      <p:pic>
        <p:nvPicPr>
          <p:cNvPr id="26" name="Picture 25">
            <a:extLst>
              <a:ext uri="{FF2B5EF4-FFF2-40B4-BE49-F238E27FC236}">
                <a16:creationId xmlns:a16="http://schemas.microsoft.com/office/drawing/2014/main" id="{8FEFFA6C-7C44-FB1C-8112-9309F6A5B6E7}"/>
              </a:ext>
            </a:extLst>
          </p:cNvPr>
          <p:cNvPicPr>
            <a:picLocks noChangeAspect="1"/>
          </p:cNvPicPr>
          <p:nvPr/>
        </p:nvPicPr>
        <p:blipFill>
          <a:blip r:embed="rId5"/>
          <a:stretch>
            <a:fillRect/>
          </a:stretch>
        </p:blipFill>
        <p:spPr>
          <a:xfrm>
            <a:off x="365560" y="3829317"/>
            <a:ext cx="1149179" cy="1149179"/>
          </a:xfrm>
          <a:prstGeom prst="rect">
            <a:avLst/>
          </a:prstGeom>
        </p:spPr>
      </p:pic>
      <p:sp>
        <p:nvSpPr>
          <p:cNvPr id="27" name="Google Shape;74;g22ad5f1c525_0_0">
            <a:extLst>
              <a:ext uri="{FF2B5EF4-FFF2-40B4-BE49-F238E27FC236}">
                <a16:creationId xmlns:a16="http://schemas.microsoft.com/office/drawing/2014/main" id="{34E18166-5A0F-D788-6A2C-E8841F4758C2}"/>
              </a:ext>
            </a:extLst>
          </p:cNvPr>
          <p:cNvSpPr txBox="1"/>
          <p:nvPr/>
        </p:nvSpPr>
        <p:spPr>
          <a:xfrm>
            <a:off x="164349" y="6909353"/>
            <a:ext cx="1571535" cy="746306"/>
          </a:xfrm>
          <a:prstGeom prst="rect">
            <a:avLst/>
          </a:prstGeom>
          <a:noFill/>
          <a:ln>
            <a:noFill/>
          </a:ln>
        </p:spPr>
        <p:txBody>
          <a:bodyPr spcFirstLastPara="1" wrap="square" lIns="0" tIns="0" rIns="0" bIns="0" anchor="t" anchorCtr="0">
            <a:noAutofit/>
          </a:bodyPr>
          <a:lstStyle/>
          <a:p>
            <a:r>
              <a:rPr lang="en-CA" sz="1000" u="sng" dirty="0">
                <a:latin typeface="Calibri" panose="020F0502020204030204" pitchFamily="34" charset="0"/>
                <a:ea typeface="Calibri" panose="020F0502020204030204" pitchFamily="34" charset="0"/>
                <a:cs typeface="Calibri" panose="020F0502020204030204" pitchFamily="34" charset="0"/>
              </a:rPr>
              <a:t>Flexible space </a:t>
            </a:r>
            <a:r>
              <a:rPr lang="en-CA" sz="1000" dirty="0">
                <a:latin typeface="Calibri" panose="020F0502020204030204" pitchFamily="34" charset="0"/>
                <a:ea typeface="Calibri" panose="020F0502020204030204" pitchFamily="34" charset="0"/>
                <a:cs typeface="Calibri" panose="020F0502020204030204" pitchFamily="34" charset="0"/>
              </a:rPr>
              <a:t>for another photo, graphics, event details, more text, etc.</a:t>
            </a:r>
          </a:p>
        </p:txBody>
      </p:sp>
      <p:sp>
        <p:nvSpPr>
          <p:cNvPr id="28" name="Google Shape;74;g22ad5f1c525_0_0">
            <a:extLst>
              <a:ext uri="{FF2B5EF4-FFF2-40B4-BE49-F238E27FC236}">
                <a16:creationId xmlns:a16="http://schemas.microsoft.com/office/drawing/2014/main" id="{3A896C85-4F72-21B7-B839-0E6AA8854865}"/>
              </a:ext>
            </a:extLst>
          </p:cNvPr>
          <p:cNvSpPr txBox="1"/>
          <p:nvPr/>
        </p:nvSpPr>
        <p:spPr>
          <a:xfrm>
            <a:off x="162890" y="5646123"/>
            <a:ext cx="1610502" cy="668657"/>
          </a:xfrm>
          <a:prstGeom prst="rect">
            <a:avLst/>
          </a:prstGeom>
          <a:noFill/>
          <a:ln>
            <a:noFill/>
          </a:ln>
        </p:spPr>
        <p:txBody>
          <a:bodyPr spcFirstLastPara="1" wrap="square" lIns="0" tIns="0" rIns="0" bIns="0" anchor="t" anchorCtr="0">
            <a:noAutofit/>
          </a:bodyPr>
          <a:lstStyle/>
          <a:p>
            <a:r>
              <a:rPr lang="en-US" sz="1000" kern="100" dirty="0">
                <a:effectLst/>
                <a:latin typeface="Calibri" panose="020F0502020204030204" pitchFamily="34" charset="0"/>
                <a:ea typeface="Calibri" panose="020F0502020204030204" pitchFamily="34" charset="0"/>
                <a:cs typeface="Calibri" panose="020F0502020204030204" pitchFamily="34" charset="0"/>
              </a:rPr>
              <a:t>This is space for </a:t>
            </a:r>
            <a:r>
              <a:rPr lang="en-US" sz="1000" u="sng" kern="100" dirty="0">
                <a:effectLst/>
                <a:latin typeface="Calibri" panose="020F0502020204030204" pitchFamily="34" charset="0"/>
                <a:ea typeface="Calibri" panose="020F0502020204030204" pitchFamily="34" charset="0"/>
                <a:cs typeface="Calibri" panose="020F0502020204030204" pitchFamily="34" charset="0"/>
              </a:rPr>
              <a:t>links to further information</a:t>
            </a:r>
            <a:r>
              <a:rPr lang="en-US" sz="1000" kern="100" dirty="0">
                <a:effectLst/>
                <a:latin typeface="Calibri" panose="020F0502020204030204" pitchFamily="34" charset="0"/>
                <a:ea typeface="Calibri" panose="020F0502020204030204" pitchFamily="34" charset="0"/>
                <a:cs typeface="Calibri" panose="020F0502020204030204" pitchFamily="34" charset="0"/>
              </a:rPr>
              <a:t>, such as links to publications, other websites, affiliated programs, etc.</a:t>
            </a:r>
          </a:p>
        </p:txBody>
      </p:sp>
    </p:spTree>
    <p:extLst>
      <p:ext uri="{BB962C8B-B14F-4D97-AF65-F5344CB8AC3E}">
        <p14:creationId xmlns:p14="http://schemas.microsoft.com/office/powerpoint/2010/main" val="1231568867"/>
      </p:ext>
    </p:extLst>
  </p:cSld>
  <p:clrMapOvr>
    <a:masterClrMapping/>
  </p:clrMapOvr>
</p:sld>
</file>

<file path=ppt/theme/theme1.xml><?xml version="1.0" encoding="utf-8"?>
<a:theme xmlns:a="http://schemas.openxmlformats.org/drawingml/2006/main" name="Office Theme">
  <a:themeElements>
    <a:clrScheme name="PICES">
      <a:dk1>
        <a:srgbClr val="000000"/>
      </a:dk1>
      <a:lt1>
        <a:srgbClr val="FFFFFF"/>
      </a:lt1>
      <a:dk2>
        <a:srgbClr val="44546A"/>
      </a:dk2>
      <a:lt2>
        <a:srgbClr val="E7E6E6"/>
      </a:lt2>
      <a:accent1>
        <a:srgbClr val="85CBC1"/>
      </a:accent1>
      <a:accent2>
        <a:srgbClr val="BBD4ED"/>
      </a:accent2>
      <a:accent3>
        <a:srgbClr val="3DAFCF"/>
      </a:accent3>
      <a:accent4>
        <a:srgbClr val="0F64A7"/>
      </a:accent4>
      <a:accent5>
        <a:srgbClr val="77909B"/>
      </a:accent5>
      <a:accent6>
        <a:srgbClr val="FFB528"/>
      </a:accent6>
      <a:hlink>
        <a:srgbClr val="0563C1"/>
      </a:hlink>
      <a:folHlink>
        <a:srgbClr val="84D7E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20993</TotalTime>
  <Words>408</Words>
  <Application>Microsoft Office PowerPoint</Application>
  <PresentationFormat>Custom</PresentationFormat>
  <Paragraphs>41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Wingdings</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Devon Warawa</cp:lastModifiedBy>
  <cp:revision>68</cp:revision>
  <dcterms:created xsi:type="dcterms:W3CDTF">2023-06-07T17:05:34Z</dcterms:created>
  <dcterms:modified xsi:type="dcterms:W3CDTF">2026-07-01T02:04:09Z</dcterms:modified>
</cp:coreProperties>
</file>